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267" r:id="rId3"/>
    <p:sldId id="268" r:id="rId4"/>
    <p:sldId id="278" r:id="rId5"/>
    <p:sldId id="282" r:id="rId6"/>
    <p:sldId id="283" r:id="rId7"/>
    <p:sldId id="279" r:id="rId8"/>
    <p:sldId id="280" r:id="rId9"/>
    <p:sldId id="281" r:id="rId10"/>
    <p:sldId id="274" r:id="rId11"/>
    <p:sldId id="275" r:id="rId12"/>
    <p:sldId id="276" r:id="rId13"/>
    <p:sldId id="272" r:id="rId14"/>
    <p:sldId id="269" r:id="rId15"/>
    <p:sldId id="270" r:id="rId16"/>
    <p:sldId id="271" r:id="rId17"/>
    <p:sldId id="277" r:id="rId18"/>
    <p:sldId id="273" r:id="rId19"/>
    <p:sldId id="266" r:id="rId20"/>
  </p:sldIdLst>
  <p:sldSz cx="12192000" cy="6858000"/>
  <p:notesSz cx="7099300" cy="10234613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E3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43" autoAdjust="0"/>
    <p:restoredTop sz="94660"/>
  </p:normalViewPr>
  <p:slideViewPr>
    <p:cSldViewPr snapToGrid="0">
      <p:cViewPr varScale="1">
        <p:scale>
          <a:sx n="81" d="100"/>
          <a:sy n="81" d="100"/>
        </p:scale>
        <p:origin x="120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916941437007874E-2"/>
          <c:y val="1.7121184970399547E-2"/>
          <c:w val="0.94583058562992128"/>
          <c:h val="0.7674865423544203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pattFill prst="narHorz">
              <a:fgClr>
                <a:schemeClr val="accent1"/>
              </a:fgClr>
              <a:bgClr>
                <a:schemeClr val="accent1">
                  <a:lumMod val="20000"/>
                  <a:lumOff val="80000"/>
                </a:schemeClr>
              </a:bgClr>
            </a:pattFill>
            <a:ln>
              <a:noFill/>
            </a:ln>
            <a:effectLst>
              <a:innerShdw blurRad="114300">
                <a:schemeClr val="accent1"/>
              </a:innerShdw>
            </a:effectLst>
          </c:spPr>
          <c:invertIfNegative val="0"/>
          <c:cat>
            <c:strRef>
              <c:f>Sheet1!$A$2:$A$7</c:f>
              <c:strCache>
                <c:ptCount val="6"/>
                <c:pt idx="0">
                  <c:v>Adrian</c:v>
                </c:pt>
                <c:pt idx="1">
                  <c:v>Ali</c:v>
                </c:pt>
                <c:pt idx="2">
                  <c:v>Florian</c:v>
                </c:pt>
                <c:pt idx="3">
                  <c:v>Rolf</c:v>
                </c:pt>
                <c:pt idx="4">
                  <c:v>Samuel</c:v>
                </c:pt>
                <c:pt idx="5">
                  <c:v>Stefan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7</c:v>
                </c:pt>
                <c:pt idx="1">
                  <c:v>7</c:v>
                </c:pt>
                <c:pt idx="2">
                  <c:v>4.5</c:v>
                </c:pt>
                <c:pt idx="3">
                  <c:v>7</c:v>
                </c:pt>
                <c:pt idx="4">
                  <c:v>7</c:v>
                </c:pt>
                <c:pt idx="5">
                  <c:v>1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EB3C-4274-BD3F-A208E4AC8C5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64"/>
        <c:overlap val="-22"/>
        <c:axId val="337910224"/>
        <c:axId val="337907480"/>
      </c:barChart>
      <c:catAx>
        <c:axId val="3379102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337907480"/>
        <c:crosses val="autoZero"/>
        <c:auto val="1"/>
        <c:lblAlgn val="ctr"/>
        <c:lblOffset val="100"/>
        <c:noMultiLvlLbl val="0"/>
      </c:catAx>
      <c:valAx>
        <c:axId val="33790748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3379102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3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9050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>
      <cs:styleClr val="auto"/>
    </cs:effectRef>
    <cs:fontRef idx="minor">
      <a:schemeClr val="dk1"/>
    </cs:fontRef>
    <cs:spPr>
      <a:pattFill prst="narHorz">
        <a:fgClr>
          <a:schemeClr val="phClr"/>
        </a:fgClr>
        <a:bgClr>
          <a:schemeClr val="phClr">
            <a:lumMod val="20000"/>
            <a:lumOff val="80000"/>
          </a:schemeClr>
        </a:bgClr>
      </a:pattFill>
      <a:effectLst>
        <a:innerShdw blurRad="114300">
          <a:schemeClr val="phClr"/>
        </a:inn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pattFill prst="narHorz">
        <a:fgClr>
          <a:schemeClr val="phClr"/>
        </a:fgClr>
        <a:bgClr>
          <a:schemeClr val="phClr">
            <a:lumMod val="20000"/>
            <a:lumOff val="80000"/>
          </a:schemeClr>
        </a:bgClr>
      </a:pattFill>
      <a:effectLst>
        <a:innerShdw blurRad="114300">
          <a:schemeClr val="phClr"/>
        </a:inn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>
        <a:solidFill>
          <a:schemeClr val="tx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2200" b="1" kern="1200" cap="all" spc="1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417E9B44-ADA2-4256-9014-0F2C926F9133}" type="datetimeFigureOut">
              <a:rPr lang="en-GB" smtClean="0"/>
              <a:t>16/06/2017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930" y="4925407"/>
            <a:ext cx="5679440" cy="4029879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294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D1A7BE32-1D08-4DAD-A1AC-869606ED5B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72798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A7BE32-1D08-4DAD-A1AC-869606ED5BDA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97896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B9B74-0C36-4E42-B6DF-A5EDD9B80464}" type="datetimeFigureOut">
              <a:rPr lang="en-GB" smtClean="0"/>
              <a:t>16/06/2017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4EE284-96F4-4729-A350-5C0752332E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221514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B9B74-0C36-4E42-B6DF-A5EDD9B80464}" type="datetimeFigureOut">
              <a:rPr lang="en-GB" smtClean="0"/>
              <a:t>16/06/2017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4EE284-96F4-4729-A350-5C0752332E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67875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B9B74-0C36-4E42-B6DF-A5EDD9B80464}" type="datetimeFigureOut">
              <a:rPr lang="en-GB" smtClean="0"/>
              <a:t>16/06/2017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4EE284-96F4-4729-A350-5C0752332E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85143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B9B74-0C36-4E42-B6DF-A5EDD9B80464}" type="datetimeFigureOut">
              <a:rPr lang="en-GB" smtClean="0"/>
              <a:t>16/06/2017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4EE284-96F4-4729-A350-5C0752332E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51674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B9B74-0C36-4E42-B6DF-A5EDD9B80464}" type="datetimeFigureOut">
              <a:rPr lang="en-GB" smtClean="0"/>
              <a:t>16/06/2017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4EE284-96F4-4729-A350-5C0752332E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86664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B9B74-0C36-4E42-B6DF-A5EDD9B80464}" type="datetimeFigureOut">
              <a:rPr lang="en-GB" smtClean="0"/>
              <a:t>16/06/2017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4EE284-96F4-4729-A350-5C0752332E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94204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B9B74-0C36-4E42-B6DF-A5EDD9B80464}" type="datetimeFigureOut">
              <a:rPr lang="en-GB" smtClean="0"/>
              <a:t>16/06/2017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4EE284-96F4-4729-A350-5C0752332E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32838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B9B74-0C36-4E42-B6DF-A5EDD9B80464}" type="datetimeFigureOut">
              <a:rPr lang="en-GB" smtClean="0"/>
              <a:t>16/06/2017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4EE284-96F4-4729-A350-5C0752332E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66662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B9B74-0C36-4E42-B6DF-A5EDD9B80464}" type="datetimeFigureOut">
              <a:rPr lang="en-GB" smtClean="0"/>
              <a:t>16/06/2017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4EE284-96F4-4729-A350-5C0752332E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76088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B9B74-0C36-4E42-B6DF-A5EDD9B80464}" type="datetimeFigureOut">
              <a:rPr lang="en-GB" smtClean="0"/>
              <a:t>16/06/2017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4EE284-96F4-4729-A350-5C0752332E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41573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B9B74-0C36-4E42-B6DF-A5EDD9B80464}" type="datetimeFigureOut">
              <a:rPr lang="en-GB" smtClean="0"/>
              <a:t>16/06/2017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4EE284-96F4-4729-A350-5C0752332E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79929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7B9B74-0C36-4E42-B6DF-A5EDD9B80464}" type="datetimeFigureOut">
              <a:rPr lang="en-GB" smtClean="0"/>
              <a:t>16/06/2017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4EE284-96F4-4729-A350-5C0752332E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31993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E3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Team RED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smtClean="0"/>
              <a:t>CS1:Task14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47884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992700" y="-233061"/>
            <a:ext cx="5620449" cy="264687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6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Billing</a:t>
            </a:r>
          </a:p>
        </p:txBody>
      </p:sp>
    </p:spTree>
    <p:extLst>
      <p:ext uri="{BB962C8B-B14F-4D97-AF65-F5344CB8AC3E}">
        <p14:creationId xmlns:p14="http://schemas.microsoft.com/office/powerpoint/2010/main" val="353291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70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222339" y="5851212"/>
            <a:ext cx="600523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Layout &amp; Navigation</a:t>
            </a:r>
          </a:p>
        </p:txBody>
      </p:sp>
    </p:spTree>
    <p:extLst>
      <p:ext uri="{BB962C8B-B14F-4D97-AF65-F5344CB8AC3E}">
        <p14:creationId xmlns:p14="http://schemas.microsoft.com/office/powerpoint/2010/main" val="881419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6211" y="0"/>
            <a:ext cx="9150315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 rot="16200000">
            <a:off x="-2635477" y="1972527"/>
            <a:ext cx="7099764" cy="31547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9900" b="0" cap="none" spc="0" dirty="0">
                <a:ln w="0"/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Layout</a:t>
            </a:r>
          </a:p>
        </p:txBody>
      </p:sp>
    </p:spTree>
    <p:extLst>
      <p:ext uri="{BB962C8B-B14F-4D97-AF65-F5344CB8AC3E}">
        <p14:creationId xmlns:p14="http://schemas.microsoft.com/office/powerpoint/2010/main" val="2635199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422855" y="4913366"/>
            <a:ext cx="551041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  <a:outerShdw dist="38100" dir="2700000" algn="bl" rotWithShape="0">
                    <a:schemeClr val="accent5"/>
                  </a:outerShdw>
                </a:effectLst>
              </a:rPr>
              <a:t>User Management</a:t>
            </a:r>
          </a:p>
        </p:txBody>
      </p:sp>
    </p:spTree>
    <p:extLst>
      <p:ext uri="{BB962C8B-B14F-4D97-AF65-F5344CB8AC3E}">
        <p14:creationId xmlns:p14="http://schemas.microsoft.com/office/powerpoint/2010/main" val="27463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74993" y="106905"/>
            <a:ext cx="667144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Personal contributions</a:t>
            </a:r>
          </a:p>
        </p:txBody>
      </p:sp>
    </p:spTree>
    <p:extLst>
      <p:ext uri="{BB962C8B-B14F-4D97-AF65-F5344CB8AC3E}">
        <p14:creationId xmlns:p14="http://schemas.microsoft.com/office/powerpoint/2010/main" val="2992468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Chart 8"/>
          <p:cNvGraphicFramePr/>
          <p:nvPr>
            <p:extLst>
              <p:ext uri="{D42A27DB-BD31-4B8C-83A1-F6EECF244321}">
                <p14:modId xmlns:p14="http://schemas.microsoft.com/office/powerpoint/2010/main" val="1555425965"/>
              </p:ext>
            </p:extLst>
          </p:nvPr>
        </p:nvGraphicFramePr>
        <p:xfrm>
          <a:off x="562707" y="586154"/>
          <a:ext cx="11007969" cy="55521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1169" y="3548347"/>
            <a:ext cx="914400" cy="9144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9569" y="161403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807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0" ty="0" sx="80000" sy="80000" flip="none" algn="ctr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735076" y="5862934"/>
            <a:ext cx="436529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Lessons Learns</a:t>
            </a:r>
          </a:p>
        </p:txBody>
      </p:sp>
    </p:spTree>
    <p:extLst>
      <p:ext uri="{BB962C8B-B14F-4D97-AF65-F5344CB8AC3E}">
        <p14:creationId xmlns:p14="http://schemas.microsoft.com/office/powerpoint/2010/main" val="1777512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018541" y="0"/>
            <a:ext cx="201529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chemeClr val="bg2">
                    <a:lumMod val="75000"/>
                  </a:scheme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Scrum</a:t>
            </a:r>
          </a:p>
        </p:txBody>
      </p:sp>
    </p:spTree>
    <p:extLst>
      <p:ext uri="{BB962C8B-B14F-4D97-AF65-F5344CB8AC3E}">
        <p14:creationId xmlns:p14="http://schemas.microsoft.com/office/powerpoint/2010/main" val="1726951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5000" b="-9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395699" y="0"/>
            <a:ext cx="7796301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88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Keep on trying…</a:t>
            </a:r>
            <a:endParaRPr lang="en-US" sz="88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1534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http://i.imgur.com/IHj0Wfb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844953" y="-859816"/>
            <a:ext cx="2674961" cy="6447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1300" dirty="0">
                <a:solidFill>
                  <a:schemeClr val="bg1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16768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2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734859" y="4432720"/>
            <a:ext cx="6651949" cy="186204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15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Live Demo</a:t>
            </a:r>
            <a:endParaRPr lang="en-US" sz="115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84688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88941" y="5388570"/>
            <a:ext cx="5530553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8000" b="1" cap="none" spc="50" dirty="0">
                <a:ln w="0"/>
                <a:solidFill>
                  <a:schemeClr val="bg2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Architecture</a:t>
            </a:r>
          </a:p>
        </p:txBody>
      </p:sp>
    </p:spTree>
    <p:extLst>
      <p:ext uri="{BB962C8B-B14F-4D97-AF65-F5344CB8AC3E}">
        <p14:creationId xmlns:p14="http://schemas.microsoft.com/office/powerpoint/2010/main" val="2315530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Umsetzung</a:t>
            </a:r>
            <a:r>
              <a:rPr lang="en-US" dirty="0"/>
              <a:t> Model-View-Presenter Pattern</a:t>
            </a:r>
            <a:endParaRPr lang="de-CH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428" y="1690688"/>
            <a:ext cx="10457143" cy="49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319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Dependency Injection</a:t>
            </a:r>
            <a:endParaRPr lang="de-CH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4095" y="1690688"/>
            <a:ext cx="8123809" cy="40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170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Dependency Injection</a:t>
            </a:r>
            <a:endParaRPr lang="de-CH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979" y="1690688"/>
            <a:ext cx="10062041" cy="5034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489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Umsetzung</a:t>
            </a:r>
            <a:r>
              <a:rPr lang="en-US" dirty="0"/>
              <a:t> Service Layer</a:t>
            </a:r>
            <a:endParaRPr lang="de-CH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0600" y="1690688"/>
            <a:ext cx="7450800" cy="4483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3938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Umsetzung</a:t>
            </a:r>
            <a:r>
              <a:rPr lang="en-US" dirty="0"/>
              <a:t> Service Layer - </a:t>
            </a:r>
            <a:r>
              <a:rPr lang="en-US" dirty="0" err="1"/>
              <a:t>UserService</a:t>
            </a:r>
            <a:endParaRPr lang="de-CH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884" y="1690688"/>
            <a:ext cx="9704232" cy="4730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841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Umsetzung</a:t>
            </a:r>
            <a:r>
              <a:rPr lang="en-US" dirty="0"/>
              <a:t> Domain Model</a:t>
            </a:r>
            <a:endParaRPr lang="de-CH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4633" y="1690688"/>
            <a:ext cx="5442733" cy="4558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1127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42</Words>
  <Application>Microsoft Office PowerPoint</Application>
  <PresentationFormat>Widescreen</PresentationFormat>
  <Paragraphs>20</Paragraphs>
  <Slides>19</Slides>
  <Notes>1</Notes>
  <HiddenSlides>3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Office Theme</vt:lpstr>
      <vt:lpstr>Team RED</vt:lpstr>
      <vt:lpstr>PowerPoint Presentation</vt:lpstr>
      <vt:lpstr>PowerPoint Presentation</vt:lpstr>
      <vt:lpstr>Umsetzung Model-View-Presenter Pattern</vt:lpstr>
      <vt:lpstr>Dependency Injection</vt:lpstr>
      <vt:lpstr>Dependency Injection</vt:lpstr>
      <vt:lpstr>Umsetzung Service Layer</vt:lpstr>
      <vt:lpstr>Umsetzung Service Layer - UserService</vt:lpstr>
      <vt:lpstr>Umsetzung Domain Model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Red Team</dc:title>
  <dc:creator>Florian Rindlisbacher</dc:creator>
  <cp:lastModifiedBy>Florian Rindlisbacher</cp:lastModifiedBy>
  <cp:revision>25</cp:revision>
  <cp:lastPrinted>2017-06-16T06:11:21Z</cp:lastPrinted>
  <dcterms:created xsi:type="dcterms:W3CDTF">2017-03-01T13:33:21Z</dcterms:created>
  <dcterms:modified xsi:type="dcterms:W3CDTF">2017-06-16T07:48:38Z</dcterms:modified>
</cp:coreProperties>
</file>